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4"/>
  </p:sldMasterIdLst>
  <p:notesMasterIdLst>
    <p:notesMasterId r:id="rId6"/>
  </p:notesMasterIdLst>
  <p:handoutMasterIdLst>
    <p:handoutMasterId r:id="rId7"/>
  </p:handoutMasterIdLst>
  <p:sldIdLst>
    <p:sldId id="1509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4658"/>
  </p:normalViewPr>
  <p:slideViewPr>
    <p:cSldViewPr snapToGrid="0">
      <p:cViewPr varScale="1">
        <p:scale>
          <a:sx n="66" d="100"/>
          <a:sy n="66" d="100"/>
        </p:scale>
        <p:origin x="66" y="12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1972"/>
    </p:cViewPr>
  </p:sorterViewPr>
  <p:notesViewPr>
    <p:cSldViewPr snapToGrid="0">
      <p:cViewPr varScale="1">
        <p:scale>
          <a:sx n="66" d="100"/>
          <a:sy n="66" d="100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customXml" Target="../customXml/item3.xml"/><Relationship Id="rId7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notesMaster" Target="notesMasters/notesMaster1.xml"/><Relationship Id="rId11" Type="http://schemas.openxmlformats.org/officeDocument/2006/relationships/tableStyles" Target="tableStyles.xml"/><Relationship Id="rId5" Type="http://schemas.openxmlformats.org/officeDocument/2006/relationships/slide" Target="slides/slide1.xml"/><Relationship Id="rId10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64198972-73C8-9327-0850-18A64251345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955A2EB-01C3-20E0-FF45-07CCC86724F5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5D1EC30-5B0B-48D0-A1A8-66A96720DF24}" type="datetimeFigureOut">
              <a:rPr lang="en-US" smtClean="0"/>
              <a:t>5/10/2025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1C50A84-CDF8-9D1C-7599-D1B543581C0F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BAAFBD2-1F7B-DB18-5994-6D22C6743F9C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B8FBFCE-2205-4B9C-81E5-532E0690D8C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873119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9F68A4D-42A7-45F7-9930-00E8DCB48D7E}" type="datetimeFigureOut">
              <a:rPr lang="en-US" smtClean="0"/>
              <a:t>5/10/2025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FDD6F49-EBB7-4CCF-97A8-E526BB28BB6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719360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21208" y="548642"/>
            <a:ext cx="7478991" cy="3635797"/>
          </a:xfrm>
        </p:spPr>
        <p:txBody>
          <a:bodyPr anchor="t">
            <a:normAutofit/>
          </a:bodyPr>
          <a:lstStyle>
            <a:lvl1pPr algn="l">
              <a:defRPr sz="7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21208" y="4473553"/>
            <a:ext cx="6655522" cy="1545336"/>
          </a:xfrm>
        </p:spPr>
        <p:txBody>
          <a:bodyPr anchor="b">
            <a:normAutofit/>
          </a:bodyPr>
          <a:lstStyle>
            <a:lvl1pPr marL="0" indent="0" algn="l">
              <a:buNone/>
              <a:defRPr sz="22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27B902-09B5-4324-8310-59625360F035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1129645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4019F8-742E-9EEF-F591-C9666AC32A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0" y="1161288"/>
            <a:ext cx="4663440" cy="1554480"/>
          </a:xfrm>
        </p:spPr>
        <p:txBody>
          <a:bodyPr anchor="b"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9AC20259-235D-F9C3-3788-C1457976F5AC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0" y="0"/>
            <a:ext cx="6099048" cy="685800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8C8B19A-6FC1-2B71-0BFB-9274CBF396B9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858000" y="2825496"/>
            <a:ext cx="4663440" cy="3337560"/>
          </a:xfrm>
        </p:spPr>
        <p:txBody>
          <a:bodyPr>
            <a:normAutofit/>
          </a:bodyPr>
          <a:lstStyle>
            <a:lvl1pPr marL="457200" indent="-457200">
              <a:buFont typeface="+mj-lt"/>
              <a:buAutoNum type="arabicPeriod"/>
              <a:defRPr sz="2000"/>
            </a:lvl1pPr>
            <a:lvl2pPr marL="571500" indent="-342900">
              <a:buFont typeface="+mj-lt"/>
              <a:buAutoNum type="arabicPeriod"/>
              <a:defRPr sz="1800"/>
            </a:lvl2pPr>
            <a:lvl3pPr marL="800100" indent="-342900">
              <a:buFont typeface="+mj-lt"/>
              <a:buAutoNum type="arabicPeriod"/>
              <a:defRPr sz="1600"/>
            </a:lvl3pPr>
            <a:lvl4pPr marL="1028700" indent="-342900">
              <a:buFont typeface="+mj-lt"/>
              <a:buAutoNum type="arabicPeriod"/>
              <a:defRPr sz="1400"/>
            </a:lvl4pPr>
            <a:lvl5pPr>
              <a:buFont typeface="+mj-lt"/>
              <a:buAutoNum type="arabicPeriod"/>
              <a:defRPr sz="12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CC77F2D-39D2-22F7-CF0B-39D63EBF00B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857999" y="6453002"/>
            <a:ext cx="1996689" cy="365125"/>
          </a:xfrm>
        </p:spPr>
        <p:txBody>
          <a:bodyPr/>
          <a:lstStyle/>
          <a:p>
            <a:fld id="{8A60B404-9532-4DA8-8A40-EC339A5BE635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B12CFE6-D05E-5478-B3A4-81DC4DCD74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26B86D3-24E1-029E-BA22-9F17F9517D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75268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 1 (Max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59" y="151598"/>
            <a:ext cx="11924209" cy="528186"/>
          </a:xfrm>
        </p:spPr>
        <p:txBody>
          <a:bodyPr anchor="ctr">
            <a:normAutofit/>
          </a:bodyPr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2DD052-3E45-E789-01F8-33250024EC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59" y="776036"/>
            <a:ext cx="11924209" cy="567696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E6A364-A39C-470E-B89A-9BD899585684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0512698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ontent Only (Max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-1325880"/>
            <a:ext cx="10515600" cy="1325880"/>
          </a:xfrm>
        </p:spPr>
        <p:txBody>
          <a:bodyPr anchor="ctr">
            <a:normAutofit/>
          </a:bodyPr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2DD052-3E45-E789-01F8-33250024EC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59" y="367091"/>
            <a:ext cx="11924209" cy="612381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1C69CE-4771-4BFA-AD70-0E51ABA58D6D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865186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2DD052-3E45-E789-01F8-33250024EC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0E4242-8CA0-457D-B3B1-7D78B4164321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120301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Cont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347" y="2385975"/>
            <a:ext cx="4325112" cy="2454796"/>
          </a:xfrm>
        </p:spPr>
        <p:txBody>
          <a:bodyPr>
            <a:normAutofit/>
          </a:bodyPr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D633F00-464B-3088-812A-40496FD1021A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273800" y="2386584"/>
            <a:ext cx="4325112" cy="2459736"/>
          </a:xfrm>
        </p:spPr>
        <p:txBody>
          <a:bodyPr/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3D6F41-6645-4089-A6BB-7B692A44A4CC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874180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Conten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347" y="2258568"/>
            <a:ext cx="3813048" cy="3557016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D42D62A0-8127-CE86-0633-0D65E1E136F7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5519738" y="2254250"/>
            <a:ext cx="4956175" cy="3556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8B73AF-3955-4569-8B4F-B329360A9CBD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0756409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Content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4678" y="1537853"/>
            <a:ext cx="4145582" cy="4638825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FFB4667A-FE47-8556-FD3A-55FDBA801D76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5519738" y="1538288"/>
            <a:ext cx="5681662" cy="481806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95276D-BBED-48BC-B459-1E9A16CF46CD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5458674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Content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4677" y="877456"/>
            <a:ext cx="4142232" cy="4940661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6F072A2-EBC7-B7EA-DA98-BAC0AA46E7A4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5522913" y="877456"/>
            <a:ext cx="6159500" cy="53908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138C57-8E3B-4697-92F8-0ED9B71F7E17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34711667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Content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2533" y="548639"/>
            <a:ext cx="3494314" cy="5719639"/>
          </a:xfrm>
        </p:spPr>
        <p:txBody>
          <a:bodyPr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C71126E-AEFA-B45A-CD39-AC1315E03339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504268" y="549274"/>
            <a:ext cx="7315200" cy="580644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ADC593-EA98-4C39-A75F-3F3A9C691019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661222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38937" y="548640"/>
            <a:ext cx="6093225" cy="1143000"/>
          </a:xfrm>
        </p:spPr>
        <p:txBody>
          <a:bodyPr anchor="b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1"/>
            <a:ext cx="4793885" cy="685800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18B74D6-CD72-B859-C229-60DB988B25E3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5538937" y="1828800"/>
            <a:ext cx="6071616" cy="448970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E742B5C-5438-96A4-4A2A-AE939906F8A4}"/>
              </a:ext>
            </a:extLst>
          </p:cNvPr>
          <p:cNvSpPr>
            <a:spLocks noGrp="1"/>
          </p:cNvSpPr>
          <p:nvPr>
            <p:ph type="dt" sz="half" idx="15"/>
          </p:nvPr>
        </p:nvSpPr>
        <p:spPr>
          <a:xfrm>
            <a:off x="5538937" y="6453002"/>
            <a:ext cx="3337584" cy="365125"/>
          </a:xfrm>
        </p:spPr>
        <p:txBody>
          <a:bodyPr/>
          <a:lstStyle/>
          <a:p>
            <a:fld id="{8FACD271-2BB0-4C13-9E3A-50B90F57CA5B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C65BFCB1-FAA8-D03A-3B62-DCB2CF1CA112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0A608994-46CD-AAE0-DCC4-A59D26254D84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17492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18008" y="854239"/>
            <a:ext cx="7876287" cy="3592629"/>
          </a:xfrm>
        </p:spPr>
        <p:txBody>
          <a:bodyPr anchor="b">
            <a:normAutofit/>
          </a:bodyPr>
          <a:lstStyle>
            <a:lvl1pPr algn="l">
              <a:defRPr sz="7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58368" y="4617138"/>
            <a:ext cx="7375466" cy="1014984"/>
          </a:xfrm>
        </p:spPr>
        <p:txBody>
          <a:bodyPr anchor="t"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B91A11-88E2-4BD0-90A5-503C684B9CC0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795432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48640"/>
            <a:ext cx="6135624" cy="1143000"/>
          </a:xfrm>
        </p:spPr>
        <p:txBody>
          <a:bodyPr anchor="b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07755DB3-9272-8E5E-039F-AC14A2C07898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12774" y="1828800"/>
            <a:ext cx="6135624" cy="448970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400544" y="0"/>
            <a:ext cx="4791456" cy="685800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9" name="Date Placeholder 8">
            <a:extLst>
              <a:ext uri="{FF2B5EF4-FFF2-40B4-BE49-F238E27FC236}">
                <a16:creationId xmlns:a16="http://schemas.microsoft.com/office/drawing/2014/main" id="{81177663-FC76-DF36-EEB7-5BE4C6C82F3A}"/>
              </a:ext>
            </a:extLst>
          </p:cNvPr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fld id="{9C4109C0-CC82-467C-B6E8-62D4D3634E2A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4515DEC4-C967-ABFB-73CF-0A90335332A4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>
          <a:xfrm>
            <a:off x="3950591" y="6453002"/>
            <a:ext cx="2805405" cy="365125"/>
          </a:xfrm>
        </p:spPr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A5A5085F-BE80-B110-AA1F-9DD0919E27D7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>
          <a:xfrm>
            <a:off x="6706232" y="6453002"/>
            <a:ext cx="429207" cy="365125"/>
          </a:xfrm>
        </p:spPr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1404709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45736" y="320040"/>
            <a:ext cx="6858000" cy="932688"/>
          </a:xfrm>
        </p:spPr>
        <p:txBody>
          <a:bodyPr anchor="b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1"/>
            <a:ext cx="4023360" cy="685800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18B74D6-CD72-B859-C229-60DB988B25E3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4745736" y="1380744"/>
            <a:ext cx="6858000" cy="498348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0BFB53A-8FDF-F131-DCF2-D7BECE95381F}"/>
              </a:ext>
            </a:extLst>
          </p:cNvPr>
          <p:cNvSpPr>
            <a:spLocks noGrp="1"/>
          </p:cNvSpPr>
          <p:nvPr>
            <p:ph type="dt" sz="half" idx="15"/>
          </p:nvPr>
        </p:nvSpPr>
        <p:spPr>
          <a:xfrm>
            <a:off x="4745736" y="6453002"/>
            <a:ext cx="3494314" cy="365125"/>
          </a:xfrm>
        </p:spPr>
        <p:txBody>
          <a:bodyPr/>
          <a:lstStyle/>
          <a:p>
            <a:fld id="{1A5F77D0-C28E-4573-88F0-0A30FF98888E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446E4B5-B423-4137-0255-D68BAC85BE95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9FEC5A8-0DCB-9EEB-83E2-0411804C543D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63217190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7" y="320040"/>
            <a:ext cx="6858000" cy="932688"/>
          </a:xfrm>
        </p:spPr>
        <p:txBody>
          <a:bodyPr anchor="b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07755DB3-9272-8E5E-039F-AC14A2C07898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12647" y="1380744"/>
            <a:ext cx="6858000" cy="498348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091732" y="0"/>
            <a:ext cx="4100267" cy="685800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F3CAD5B-18BB-E21E-3A4C-7BAACB8519A4}"/>
              </a:ext>
            </a:extLst>
          </p:cNvPr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fld id="{D1F1191D-5EC4-40DF-9DB6-A6385AB88B55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820916D3-99FA-E971-607F-14E290E58854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>
          <a:xfrm>
            <a:off x="4285799" y="6453002"/>
            <a:ext cx="2805405" cy="365125"/>
          </a:xfrm>
        </p:spPr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BBDEAB8E-8806-A459-E320-4CA2B455BFD7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>
          <a:xfrm>
            <a:off x="7041440" y="6453002"/>
            <a:ext cx="429207" cy="365125"/>
          </a:xfrm>
        </p:spPr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719761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53808" y="584339"/>
            <a:ext cx="4361688" cy="1527048"/>
          </a:xfrm>
        </p:spPr>
        <p:txBody>
          <a:bodyPr anchor="b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6611509" cy="685800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FF0220E-48F8-B4D9-19DE-7B457C3C221C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7253745" y="2212975"/>
            <a:ext cx="4362450" cy="40957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253745" y="6453002"/>
            <a:ext cx="1622776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fld id="{EE468DAA-49F6-4492-82E6-75555EB31418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67344740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83413"/>
            <a:ext cx="4361688" cy="1527048"/>
          </a:xfrm>
        </p:spPr>
        <p:txBody>
          <a:bodyPr anchor="b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47AED59-1A26-9C13-8482-7857E7DEFE52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12775" y="2212975"/>
            <a:ext cx="4360863" cy="40957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37160" y="6453002"/>
            <a:ext cx="2031073" cy="365125"/>
          </a:xfrm>
        </p:spPr>
        <p:txBody>
          <a:bodyPr/>
          <a:lstStyle/>
          <a:p>
            <a:fld id="{41D22668-A3AE-429F-A351-A1583BA90793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745480" y="0"/>
            <a:ext cx="6446520" cy="685800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168233" y="6453002"/>
            <a:ext cx="2805405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923874" y="6453002"/>
            <a:ext cx="429207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180086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94553" y="320040"/>
            <a:ext cx="4522936" cy="932688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" y="0"/>
            <a:ext cx="6492240" cy="685800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FF0220E-48F8-B4D9-19DE-7B457C3C221C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7104888" y="1380744"/>
            <a:ext cx="4512601" cy="498348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104491" y="6453002"/>
            <a:ext cx="1772029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fld id="{CB3A2E2B-8F4D-437C-9F55-5E913AFC716A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71215939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320040"/>
            <a:ext cx="4572000" cy="932688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47AED59-1A26-9C13-8482-7857E7DEFE52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12774" y="1380744"/>
            <a:ext cx="4572000" cy="4983480"/>
          </a:xfrm>
        </p:spPr>
        <p:txBody>
          <a:bodyPr/>
          <a:lstStyle>
            <a:lvl1pPr marL="0" indent="0">
              <a:buNone/>
              <a:defRPr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37160" y="6453002"/>
            <a:ext cx="2031073" cy="365125"/>
          </a:xfrm>
        </p:spPr>
        <p:txBody>
          <a:bodyPr/>
          <a:lstStyle/>
          <a:p>
            <a:fld id="{46C70014-48FC-4647-9615-BBD39F98887D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917720" y="0"/>
            <a:ext cx="6274279" cy="685800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168233" y="6453002"/>
            <a:ext cx="2805405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923874" y="6453002"/>
            <a:ext cx="429207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0182073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12663" y="583413"/>
            <a:ext cx="3401568" cy="1527048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7584144" cy="685800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47AED59-1A26-9C13-8482-7857E7DEFE52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8212790" y="2212975"/>
            <a:ext cx="3401568" cy="40957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5305F20-8340-4F06-2EA5-4D05FFED4587}"/>
              </a:ext>
            </a:extLst>
          </p:cNvPr>
          <p:cNvSpPr>
            <a:spLocks noGrp="1"/>
          </p:cNvSpPr>
          <p:nvPr>
            <p:ph type="dt" sz="half" idx="15"/>
          </p:nvPr>
        </p:nvSpPr>
        <p:spPr>
          <a:xfrm>
            <a:off x="8212663" y="6453002"/>
            <a:ext cx="922372" cy="365125"/>
          </a:xfrm>
        </p:spPr>
        <p:txBody>
          <a:bodyPr/>
          <a:lstStyle/>
          <a:p>
            <a:fld id="{C089F4EF-3CDF-46D7-ADF4-3A52C84FD8BE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B09198F5-FF38-389C-E060-120AC6301809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>
          <a:xfrm>
            <a:off x="9135035" y="6453002"/>
            <a:ext cx="2546891" cy="365125"/>
          </a:xfrm>
        </p:spPr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4963CA08-6B63-DC1E-8CB3-C323C9040122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0782696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83413"/>
            <a:ext cx="3401568" cy="1527048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47AED59-1A26-9C13-8482-7857E7DEFE52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12775" y="2212975"/>
            <a:ext cx="3401568" cy="40957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37160" y="6453002"/>
            <a:ext cx="1067625" cy="365125"/>
          </a:xfrm>
        </p:spPr>
        <p:txBody>
          <a:bodyPr/>
          <a:lstStyle/>
          <a:p>
            <a:fld id="{E635C43F-DBB1-4D83-B442-E1529AA900C2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761780" y="0"/>
            <a:ext cx="7430219" cy="685800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204785" y="6453002"/>
            <a:ext cx="2805405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3960426" y="6453002"/>
            <a:ext cx="429207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71533230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43102" y="1078992"/>
            <a:ext cx="3273552" cy="1942773"/>
          </a:xfrm>
        </p:spPr>
        <p:txBody>
          <a:bodyPr anchor="b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7781365" cy="685800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6E0D00CE-C191-6DE5-9D82-7EFB59BC373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8344096" y="3099816"/>
            <a:ext cx="3273552" cy="295351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228600" indent="0">
              <a:buNone/>
              <a:defRPr sz="1400"/>
            </a:lvl2pPr>
            <a:lvl3pPr marL="457200" indent="0">
              <a:buNone/>
              <a:defRPr sz="1200"/>
            </a:lvl3pPr>
            <a:lvl4pPr marL="685800" indent="0">
              <a:buNone/>
              <a:defRPr sz="1100"/>
            </a:lvl4pPr>
            <a:lvl5pPr marL="9144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43102" y="6453002"/>
            <a:ext cx="1003659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fld id="{2D13F81E-C5BD-4314-B9B9-AAE2702F29D2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9346761" y="6453002"/>
            <a:ext cx="2335165" cy="365125"/>
          </a:xfrm>
        </p:spPr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673470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981200" y="1318302"/>
            <a:ext cx="8229600" cy="2621154"/>
          </a:xfrm>
        </p:spPr>
        <p:txBody>
          <a:bodyPr anchor="b">
            <a:normAutofit/>
          </a:bodyPr>
          <a:lstStyle>
            <a:lvl1pPr algn="ctr"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301923" y="4039647"/>
            <a:ext cx="7588155" cy="1414091"/>
          </a:xfrm>
        </p:spPr>
        <p:txBody>
          <a:bodyPr>
            <a:normAutofit/>
          </a:bodyPr>
          <a:lstStyle>
            <a:lvl1pPr marL="0" indent="0" algn="ctr">
              <a:buNone/>
              <a:defRPr sz="22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B19A73-9EF0-435E-951F-A4ACE59FBD85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049592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1733" y="5012268"/>
            <a:ext cx="3739896" cy="1390330"/>
          </a:xfrm>
        </p:spPr>
        <p:txBody>
          <a:bodyPr anchor="t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-1" y="0"/>
            <a:ext cx="12192000" cy="4635132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C8C146-0A20-4029-98D5-9A42EEDF8B24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3D15418-1E32-0501-0E66-54FC2DD08E3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5349240" y="5012267"/>
            <a:ext cx="6400800" cy="1390330"/>
          </a:xfrm>
        </p:spPr>
        <p:txBody>
          <a:bodyPr>
            <a:noAutofit/>
          </a:bodyPr>
          <a:lstStyle>
            <a:lvl1pPr marL="0" indent="0">
              <a:buFont typeface="Arial" panose="020B0604020202020204" pitchFamily="34" charset="0"/>
              <a:buNone/>
              <a:defRPr sz="1600"/>
            </a:lvl1pPr>
            <a:lvl2pPr marL="228600" indent="0">
              <a:buFont typeface="Arial" panose="020B0604020202020204" pitchFamily="34" charset="0"/>
              <a:buNone/>
              <a:defRPr sz="1400"/>
            </a:lvl2pPr>
            <a:lvl3pPr marL="457200" indent="0">
              <a:buFont typeface="Arial" panose="020B0604020202020204" pitchFamily="34" charset="0"/>
              <a:buNone/>
              <a:defRPr sz="1200"/>
            </a:lvl3pPr>
            <a:lvl4pPr marL="685800" indent="0">
              <a:buFont typeface="Arial" panose="020B0604020202020204" pitchFamily="34" charset="0"/>
              <a:buNone/>
              <a:defRPr sz="1100"/>
            </a:lvl4pPr>
            <a:lvl5pPr marL="914400" indent="0">
              <a:buFont typeface="Arial" panose="020B0604020202020204" pitchFamily="34" charset="0"/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2888793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1733" y="4162318"/>
            <a:ext cx="2953618" cy="1892808"/>
          </a:xfrm>
        </p:spPr>
        <p:txBody>
          <a:bodyPr anchor="t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-1" y="0"/>
            <a:ext cx="12192000" cy="377827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C12A2F-57DF-45DA-A7E9-678FD33267B9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3D15418-1E32-0501-0E66-54FC2DD08E3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3977640" y="4162318"/>
            <a:ext cx="7772400" cy="2240280"/>
          </a:xfrm>
        </p:spPr>
        <p:txBody>
          <a:bodyPr>
            <a:noAutofit/>
          </a:bodyPr>
          <a:lstStyle>
            <a:lvl1pPr marL="285750" indent="-285750">
              <a:buFont typeface="Arial" panose="020B0604020202020204" pitchFamily="34" charset="0"/>
              <a:buChar char="•"/>
              <a:defRPr sz="1800"/>
            </a:lvl1pPr>
            <a:lvl2pPr marL="514350" indent="-285750">
              <a:buFont typeface="Arial" panose="020B0604020202020204" pitchFamily="34" charset="0"/>
              <a:buChar char="•"/>
              <a:defRPr sz="1600"/>
            </a:lvl2pPr>
            <a:lvl3pPr marL="742950" indent="-285750">
              <a:buFont typeface="Arial" panose="020B0604020202020204" pitchFamily="34" charset="0"/>
              <a:buChar char="•"/>
              <a:defRPr sz="1400"/>
            </a:lvl3pPr>
            <a:lvl4pPr marL="857250" indent="-171450">
              <a:buFont typeface="Arial" panose="020B0604020202020204" pitchFamily="34" charset="0"/>
              <a:buChar char="•"/>
              <a:defRPr sz="1200"/>
            </a:lvl4pPr>
            <a:lvl5pPr marL="1085850" indent="-171450">
              <a:buFont typeface="Arial" panose="020B0604020202020204" pitchFamily="34" charset="0"/>
              <a:buChar char="•"/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25919284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1733" y="561425"/>
            <a:ext cx="2953618" cy="1892808"/>
          </a:xfrm>
        </p:spPr>
        <p:txBody>
          <a:bodyPr anchor="t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-1" y="3079730"/>
            <a:ext cx="12192000" cy="377827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37160" y="59778"/>
            <a:ext cx="3494314" cy="365125"/>
          </a:xfrm>
        </p:spPr>
        <p:txBody>
          <a:bodyPr/>
          <a:lstStyle/>
          <a:p>
            <a:fld id="{9128053F-E531-4885-B604-CF1A6DEEE405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3D15418-1E32-0501-0E66-54FC2DD08E3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3977640" y="561425"/>
            <a:ext cx="7772400" cy="2240280"/>
          </a:xfrm>
        </p:spPr>
        <p:txBody>
          <a:bodyPr>
            <a:noAutofit/>
          </a:bodyPr>
          <a:lstStyle>
            <a:lvl1pPr marL="285750" indent="-285750">
              <a:buFont typeface="Arial" panose="020B0604020202020204" pitchFamily="34" charset="0"/>
              <a:buChar char="•"/>
              <a:defRPr sz="1800"/>
            </a:lvl1pPr>
            <a:lvl2pPr marL="514350" indent="-285750">
              <a:buFont typeface="Arial" panose="020B0604020202020204" pitchFamily="34" charset="0"/>
              <a:buChar char="•"/>
              <a:defRPr sz="1600"/>
            </a:lvl2pPr>
            <a:lvl3pPr marL="742950" indent="-285750">
              <a:buFont typeface="Arial" panose="020B0604020202020204" pitchFamily="34" charset="0"/>
              <a:buChar char="•"/>
              <a:defRPr sz="1400"/>
            </a:lvl3pPr>
            <a:lvl4pPr marL="857250" indent="-171450">
              <a:buFont typeface="Arial" panose="020B0604020202020204" pitchFamily="34" charset="0"/>
              <a:buChar char="•"/>
              <a:defRPr sz="1200"/>
            </a:lvl4pPr>
            <a:lvl5pPr marL="1085850" indent="-171450">
              <a:buFont typeface="Arial" panose="020B0604020202020204" pitchFamily="34" charset="0"/>
              <a:buChar char="•"/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876521" y="59778"/>
            <a:ext cx="2805405" cy="365125"/>
          </a:xfrm>
        </p:spPr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32162" y="59778"/>
            <a:ext cx="429207" cy="365125"/>
          </a:xfrm>
        </p:spPr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7681029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6" y="603504"/>
            <a:ext cx="10972802" cy="970463"/>
          </a:xfrm>
        </p:spPr>
        <p:txBody>
          <a:bodyPr anchor="ctr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12645" y="1828800"/>
            <a:ext cx="6172200" cy="4425696"/>
          </a:xfrm>
          <a:blipFill dpi="0" rotWithShape="1">
            <a:blip r:embed="rId2" cstate="print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1897688-419F-6EB2-5CC1-DC14924E5FC3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7327395" y="1828800"/>
            <a:ext cx="4251960" cy="4428871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6791B-F730-470C-BD5E-FFF8D449589F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79767905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48639"/>
            <a:ext cx="4672584" cy="1453896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12648" y="2290890"/>
            <a:ext cx="4672584" cy="4041648"/>
          </a:xfrm>
          <a:blipFill dpi="0" rotWithShape="1">
            <a:blip r:embed="rId2" cstate="print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BAC3300-BF12-B200-9F06-8D5AC45CB7EF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096000" y="549275"/>
            <a:ext cx="5585925" cy="57832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73FE0C-303A-49D2-B22C-9FE8AE7D9EF1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1460121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4678" y="550217"/>
            <a:ext cx="3657603" cy="1453896"/>
          </a:xfrm>
        </p:spPr>
        <p:txBody>
          <a:bodyPr anchor="t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31521" y="2295144"/>
            <a:ext cx="3490176" cy="4041648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>
            <a:lvl1pPr marL="0" indent="0">
              <a:buNone/>
              <a:defRPr/>
            </a:lvl1pPr>
          </a:lstStyle>
          <a:p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3F7B03F-5EDA-605B-1A2E-F48896E4893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5016500" y="549275"/>
            <a:ext cx="6561138" cy="57594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3859A7-84EB-4384-87AF-59CC16704CF8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73807753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Big Number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39496" y="566928"/>
            <a:ext cx="10826496" cy="4334256"/>
          </a:xfrm>
        </p:spPr>
        <p:txBody>
          <a:bodyPr anchor="b">
            <a:normAutofit/>
          </a:bodyPr>
          <a:lstStyle>
            <a:lvl1pPr algn="l">
              <a:defRPr sz="23200">
                <a:solidFill>
                  <a:schemeClr val="accent1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##%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94944" y="4718304"/>
            <a:ext cx="5897880" cy="1353312"/>
          </a:xfrm>
        </p:spPr>
        <p:txBody>
          <a:bodyPr anchor="t">
            <a:normAutofit/>
          </a:bodyPr>
          <a:lstStyle>
            <a:lvl1pPr marL="0" indent="0" algn="l">
              <a:buNone/>
              <a:defRPr sz="2800" cap="none" baseline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AD3D17-73C9-402C-91E7-BA73E6829C50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446852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Big Number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22960" y="603504"/>
            <a:ext cx="10543032" cy="4206240"/>
          </a:xfrm>
        </p:spPr>
        <p:txBody>
          <a:bodyPr anchor="b">
            <a:normAutofit/>
          </a:bodyPr>
          <a:lstStyle>
            <a:lvl1pPr algn="ctr">
              <a:defRPr sz="23200">
                <a:solidFill>
                  <a:schemeClr val="accent1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##%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377440" y="4809744"/>
            <a:ext cx="7525512" cy="1545336"/>
          </a:xfrm>
        </p:spPr>
        <p:txBody>
          <a:bodyPr anchor="t">
            <a:normAutofit/>
          </a:bodyPr>
          <a:lstStyle>
            <a:lvl1pPr marL="0" indent="0" algn="ctr">
              <a:buNone/>
              <a:defRPr sz="2800" cap="none" baseline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A7CDD-9512-40CC-9351-FC0DE186CFBD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176016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Big Number 3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993814EA-F598-EBFD-83D1-6782D7CBB598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22960" y="603504"/>
            <a:ext cx="10543032" cy="4206240"/>
          </a:xfrm>
        </p:spPr>
        <p:txBody>
          <a:bodyPr anchor="b">
            <a:normAutofit/>
          </a:bodyPr>
          <a:lstStyle>
            <a:lvl1pPr algn="ctr">
              <a:defRPr sz="232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##%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377440" y="4809744"/>
            <a:ext cx="7525512" cy="1545336"/>
          </a:xfrm>
        </p:spPr>
        <p:txBody>
          <a:bodyPr anchor="t">
            <a:normAutofit/>
          </a:bodyPr>
          <a:lstStyle>
            <a:lvl1pPr marL="0" indent="0" algn="ctr">
              <a:buNone/>
              <a:defRPr sz="2800" cap="none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483EFCC7-B7E8-4ABE-BBCB-C75FD27800CD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209648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temen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221EB5-8556-FBD7-00D5-D69AC8E7E7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-1133856"/>
            <a:ext cx="10652760" cy="1133856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7F688C7-1128-9027-65E4-A17BBE7DDD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7735E4-737B-43D4-B991-92C3D63DE68F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D56E87B-2252-4382-E6E7-15A81BCC80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C1C6A68-1AC4-7B10-CD66-D67327434E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3E4E45FF-53F3-89B1-B969-C440DC819EF4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612648" y="548640"/>
            <a:ext cx="8266176" cy="5605272"/>
          </a:xfrm>
        </p:spPr>
        <p:txBody>
          <a:bodyPr anchor="t">
            <a:noAutofit/>
          </a:bodyPr>
          <a:lstStyle>
            <a:lvl1pPr marL="0" indent="0">
              <a:lnSpc>
                <a:spcPct val="100000"/>
              </a:lnSpc>
              <a:buNone/>
              <a:defRPr sz="5000" b="1"/>
            </a:lvl1pPr>
            <a:lvl2pPr marL="228600" indent="0">
              <a:lnSpc>
                <a:spcPct val="100000"/>
              </a:lnSpc>
              <a:buNone/>
              <a:defRPr sz="4400" b="1"/>
            </a:lvl2pPr>
            <a:lvl3pPr marL="457200" indent="0">
              <a:lnSpc>
                <a:spcPct val="100000"/>
              </a:lnSpc>
              <a:buNone/>
              <a:defRPr sz="4000" b="1"/>
            </a:lvl3pPr>
            <a:lvl4pPr marL="685800" indent="0">
              <a:lnSpc>
                <a:spcPct val="100000"/>
              </a:lnSpc>
              <a:buNone/>
              <a:defRPr sz="3600" b="1"/>
            </a:lvl4pPr>
            <a:lvl5pPr marL="914400" indent="0">
              <a:lnSpc>
                <a:spcPct val="100000"/>
              </a:lnSpc>
              <a:buNone/>
              <a:defRPr sz="3200" b="1"/>
            </a:lvl5pPr>
          </a:lstStyle>
          <a:p>
            <a:pPr lvl="0"/>
            <a:r>
              <a:rPr lang="en-US"/>
              <a:t>Click to edit Statement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5783138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Photo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65760" y="5218032"/>
            <a:ext cx="11460480" cy="786384"/>
          </a:xfrm>
        </p:spPr>
        <p:txBody>
          <a:bodyPr anchor="b">
            <a:normAutofit/>
          </a:bodyPr>
          <a:lstStyle>
            <a:lvl1pPr algn="l"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65760" y="5972629"/>
            <a:ext cx="11460480" cy="480373"/>
          </a:xfrm>
        </p:spPr>
        <p:txBody>
          <a:bodyPr anchor="t"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B24A208E-BD69-BB12-21B8-DA405B501FA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1999" cy="4986425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AA6C9C7-A264-237A-7F3C-46E6A7A9646D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C72BE8CE-6011-4887-8688-8D57691F11AD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B5B8C48-05E9-5280-3F6A-22F8BCBB477E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7BC820F-C031-6832-5CA0-B972903E0D5F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176852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Quot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499616" y="1188720"/>
            <a:ext cx="9198864" cy="3657600"/>
          </a:xfrm>
        </p:spPr>
        <p:txBody>
          <a:bodyPr anchor="ctr">
            <a:normAutofit/>
          </a:bodyPr>
          <a:lstStyle>
            <a:lvl1pPr marL="137160" indent="-137160" algn="l">
              <a:lnSpc>
                <a:spcPct val="100000"/>
              </a:lnSpc>
              <a:defRPr sz="4000" b="0"/>
            </a:lvl1pPr>
          </a:lstStyle>
          <a:p>
            <a:r>
              <a:rPr lang="en-US" dirty="0"/>
              <a:t>Click to edit Quote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654972" y="5428752"/>
            <a:ext cx="9043508" cy="466344"/>
          </a:xfrm>
        </p:spPr>
        <p:txBody>
          <a:bodyPr anchor="ctr">
            <a:normAutofit/>
          </a:bodyPr>
          <a:lstStyle>
            <a:lvl1pPr marL="0" indent="0" algn="l">
              <a:buNone/>
              <a:defRPr sz="2200" b="1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Quote Author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63035D-22A0-4334-A9AE-2457016C8B47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95651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Quote 2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FCE66BBE-3119-84C9-214F-FCCB3DF5A6F1}"/>
              </a:ext>
            </a:extLst>
          </p:cNvPr>
          <p:cNvSpPr/>
          <p:nvPr userDrawn="1"/>
        </p:nvSpPr>
        <p:spPr>
          <a:xfrm>
            <a:off x="0" y="1"/>
            <a:ext cx="12192000" cy="68580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499616" y="1344168"/>
            <a:ext cx="9198864" cy="3291840"/>
          </a:xfrm>
        </p:spPr>
        <p:txBody>
          <a:bodyPr anchor="ctr">
            <a:normAutofit/>
          </a:bodyPr>
          <a:lstStyle>
            <a:lvl1pPr marL="137160" indent="-137160" algn="l">
              <a:lnSpc>
                <a:spcPct val="100000"/>
              </a:lnSpc>
              <a:defRPr sz="4000" b="0"/>
            </a:lvl1pPr>
          </a:lstStyle>
          <a:p>
            <a:r>
              <a:rPr lang="en-US" dirty="0"/>
              <a:t>Click to edit Quote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655064" y="5349240"/>
            <a:ext cx="9043416" cy="466344"/>
          </a:xfrm>
        </p:spPr>
        <p:txBody>
          <a:bodyPr anchor="ctr">
            <a:normAutofit/>
          </a:bodyPr>
          <a:lstStyle>
            <a:lvl1pPr marL="0" indent="0" algn="l">
              <a:buNone/>
              <a:defRPr sz="2200" b="1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Quote Author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247CA6-BC1D-429A-A289-4E939E49554A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932447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Quot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12648" y="1234440"/>
            <a:ext cx="8961120" cy="3169920"/>
          </a:xfrm>
        </p:spPr>
        <p:txBody>
          <a:bodyPr anchor="ctr">
            <a:normAutofit/>
          </a:bodyPr>
          <a:lstStyle>
            <a:lvl1pPr marL="137160" indent="-137160" algn="l">
              <a:lnSpc>
                <a:spcPct val="100000"/>
              </a:lnSpc>
              <a:defRPr sz="4400" b="0"/>
            </a:lvl1pPr>
          </a:lstStyle>
          <a:p>
            <a:r>
              <a:rPr lang="en-US" dirty="0"/>
              <a:t>Click to edit Quote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766651" y="5669280"/>
            <a:ext cx="8807117" cy="466344"/>
          </a:xfrm>
        </p:spPr>
        <p:txBody>
          <a:bodyPr anchor="ctr">
            <a:normAutofit/>
          </a:bodyPr>
          <a:lstStyle>
            <a:lvl1pPr marL="0" indent="0" algn="l">
              <a:buNone/>
              <a:defRPr sz="2200" b="1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Quote Author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8418BD-2BA9-41CB-AB89-625779A7563D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860291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48640"/>
            <a:ext cx="10741152" cy="113225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84DC103C-4E45-07FA-2734-5BAE2624DC4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12775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288F1ED9-CE64-0191-F909-FDC002A7456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765B10-D26A-480A-9509-A9831C5E60D8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77083495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FEE969-634D-6E32-D227-18E9282C6F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547396"/>
            <a:ext cx="10745788" cy="1143292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1CD26D4-290A-F0ED-7D62-41EDA6FEC2B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1685735"/>
            <a:ext cx="5157787" cy="559834"/>
          </a:xfrm>
        </p:spPr>
        <p:txBody>
          <a:bodyPr anchor="b">
            <a:normAutofit/>
          </a:bodyPr>
          <a:lstStyle>
            <a:lvl1pPr marL="0" indent="0">
              <a:lnSpc>
                <a:spcPct val="90000"/>
              </a:lnSpc>
              <a:buNone/>
              <a:defRPr sz="20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F86E5640-DE07-46FE-2EFB-FCD8C5238DC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09600" y="2387600"/>
            <a:ext cx="5157788" cy="37639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6536620-C4F3-EEC3-DBF1-05196B1CBB5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5735"/>
            <a:ext cx="5183188" cy="559834"/>
          </a:xfrm>
        </p:spPr>
        <p:txBody>
          <a:bodyPr anchor="b">
            <a:normAutofit/>
          </a:bodyPr>
          <a:lstStyle>
            <a:lvl1pPr marL="0" indent="0">
              <a:lnSpc>
                <a:spcPct val="90000"/>
              </a:lnSpc>
              <a:buNone/>
              <a:defRPr sz="20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0D5795C-6228-AA6F-1CF7-AD7010686BC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172200" y="2387600"/>
            <a:ext cx="5183188" cy="37639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E3B3581-658A-8487-F9CB-E79F2BFF27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CB42A-67CE-499B-A4FA-7D4E4469B142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49D76D8-9033-26CF-BF4C-AECCC685C1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02A06B8-CC1D-542F-D8EB-7625046B91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38258188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6A9F42-7FF7-F803-C075-BC4968D35E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89E8268-7232-2944-F1BD-399F9419B5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9E5040-F7E0-40EC-B8E9-CED28200FAA3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B968DDD-323F-89A1-84E3-DDBA626D93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8FBDC76-671D-1671-DCE2-D5658BD40E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64969136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9BC4D82-0182-501C-9231-4676768047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CFF128-BAC7-4E0D-8F77-28A571D93B6F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0EAA6C9-A7F3-19F1-D17C-A1D83FAF55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4EBB816-1B94-116F-92D4-6043AE9E0C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29174589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50C37F-77BE-E128-4248-D001C39E79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53616"/>
            <a:ext cx="3595634" cy="1757505"/>
          </a:xfrm>
        </p:spPr>
        <p:txBody>
          <a:bodyPr anchor="t">
            <a:normAutofit/>
          </a:bodyPr>
          <a:lstStyle>
            <a:lvl1pPr>
              <a:defRPr sz="28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C0EEBFB-2026-6A35-33ED-F008376B67A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12648" y="2311121"/>
            <a:ext cx="3595634" cy="3993263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3B20A8-A604-C977-02C0-083BA86634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34708" y="553615"/>
            <a:ext cx="6440258" cy="5755109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3F05638-7A56-469A-825A-1DFA600254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DB3EA1-DD0C-4B8D-8364-52024B4530F1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C85A215-184B-2105-0279-ED02F64458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2C7CA46-892B-253A-3A28-7414E17B83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96599071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B06A09-98CF-FAC2-3708-AECC4360C6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57784"/>
            <a:ext cx="3595634" cy="2212313"/>
          </a:xfrm>
        </p:spPr>
        <p:txBody>
          <a:bodyPr anchor="t">
            <a:normAutofit/>
          </a:bodyPr>
          <a:lstStyle>
            <a:lvl1pPr>
              <a:defRPr sz="28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32C4A61-EF2A-C5A5-B150-4448600B393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12648" y="2826137"/>
            <a:ext cx="3585586" cy="3434638"/>
          </a:xfrm>
        </p:spPr>
        <p:txBody>
          <a:bodyPr anchor="b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571C769-CEC8-962A-01E6-15B0E056791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063319" y="557784"/>
            <a:ext cx="6519080" cy="5779007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20B235E-39C7-4C78-20EF-DB48ECD9CB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157344-9CC7-412D-8C20-072BE86D5A11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FDC75DA-9A78-9AB9-7171-95A08CC51C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EFE1A03-DCCB-53C7-DBFE-2AD55C9059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9021619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clusion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4676" y="1847088"/>
            <a:ext cx="7342307" cy="1133856"/>
          </a:xfrm>
        </p:spPr>
        <p:txBody>
          <a:bodyPr anchor="b">
            <a:noAutofit/>
          </a:bodyPr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7E1FCC9-2D1D-9C6B-8C9A-E3D0A77DBEF0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12775" y="3594099"/>
            <a:ext cx="10890374" cy="2743200"/>
          </a:xfrm>
        </p:spPr>
        <p:txBody>
          <a:bodyPr/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7987AA-E4E6-4FC1-BAD8-09A952212C58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566284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Pho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168896" y="1129554"/>
            <a:ext cx="4361688" cy="3475236"/>
          </a:xfrm>
        </p:spPr>
        <p:txBody>
          <a:bodyPr anchor="b">
            <a:normAutofit/>
          </a:bodyPr>
          <a:lstStyle>
            <a:lvl1pPr algn="l">
              <a:defRPr sz="5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168897" y="4731335"/>
            <a:ext cx="4206240" cy="1184585"/>
          </a:xfrm>
        </p:spPr>
        <p:txBody>
          <a:bodyPr anchor="t"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B24A208E-BD69-BB12-21B8-DA405B501FA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6584950" cy="685800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168895" y="6453002"/>
            <a:ext cx="1707625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fld id="{886426EA-0386-4881-8D6D-3F08C95C4A7F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8875110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clusion 2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7" y="1627318"/>
            <a:ext cx="8430767" cy="1842020"/>
          </a:xfrm>
        </p:spPr>
        <p:txBody>
          <a:bodyPr anchor="b">
            <a:noAutofit/>
          </a:bodyPr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053FFEDA-E57B-DF13-2394-A1514E15F85A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12775" y="3622674"/>
            <a:ext cx="8430639" cy="1279615"/>
          </a:xfrm>
        </p:spPr>
        <p:txBody>
          <a:bodyPr>
            <a:noAutofit/>
          </a:bodyPr>
          <a:lstStyle>
            <a:lvl1pPr marL="0" indent="0">
              <a:buNone/>
              <a:defRPr sz="2400"/>
            </a:lvl1pPr>
            <a:lvl2pPr marL="228600" indent="0">
              <a:buNone/>
              <a:defRPr sz="2000"/>
            </a:lvl2pPr>
            <a:lvl3pPr marL="457200" indent="0">
              <a:buNone/>
              <a:defRPr sz="1800"/>
            </a:lvl3pPr>
            <a:lvl4pPr marL="685800" indent="0">
              <a:buNone/>
              <a:defRPr sz="1600"/>
            </a:lvl4pPr>
            <a:lvl5pPr marL="914400" indent="0">
              <a:buNone/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3CF65F-0E21-48DE-8D75-4BF66A547E8E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685318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Photo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65760" y="411480"/>
            <a:ext cx="4654296" cy="3739896"/>
          </a:xfrm>
        </p:spPr>
        <p:txBody>
          <a:bodyPr anchor="t">
            <a:normAutofit/>
          </a:bodyPr>
          <a:lstStyle>
            <a:lvl1pPr algn="l">
              <a:defRPr sz="5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65760" y="4873752"/>
            <a:ext cx="4206240" cy="1380744"/>
          </a:xfrm>
        </p:spPr>
        <p:txBody>
          <a:bodyPr anchor="b">
            <a:normAutofit/>
          </a:bodyPr>
          <a:lstStyle>
            <a:lvl1pPr marL="0" indent="0" algn="l"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B24A208E-BD69-BB12-21B8-DA405B501FA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596128" y="0"/>
            <a:ext cx="6595872" cy="685800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991F941-2D53-CC10-7947-62237A245FE0}"/>
              </a:ext>
            </a:extLst>
          </p:cNvPr>
          <p:cNvSpPr>
            <a:spLocks noGrp="1"/>
          </p:cNvSpPr>
          <p:nvPr>
            <p:ph type="dt" sz="half" idx="14"/>
          </p:nvPr>
        </p:nvSpPr>
        <p:spPr>
          <a:xfrm>
            <a:off x="137160" y="6453002"/>
            <a:ext cx="1951777" cy="365125"/>
          </a:xfrm>
        </p:spPr>
        <p:txBody>
          <a:bodyPr/>
          <a:lstStyle/>
          <a:p>
            <a:fld id="{1FE1A989-42EF-40B2-87AB-6941C231CD4A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A6E6A4C-6C55-068A-43AA-78DB4D1D643B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>
          <a:xfrm>
            <a:off x="2088937" y="6453002"/>
            <a:ext cx="2805405" cy="365125"/>
          </a:xfrm>
        </p:spPr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1A2CCFF-14A7-08A8-4465-732CD8928728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>
          <a:xfrm>
            <a:off x="4844578" y="6453002"/>
            <a:ext cx="429207" cy="365125"/>
          </a:xfrm>
        </p:spPr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1206727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74320" y="1801368"/>
            <a:ext cx="7772400" cy="4572000"/>
          </a:xfrm>
        </p:spPr>
        <p:txBody>
          <a:bodyPr anchor="b">
            <a:normAutofit/>
          </a:bodyPr>
          <a:lstStyle>
            <a:lvl1pPr algn="l">
              <a:defRPr sz="7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E2A7A0-B9EE-41A8-8016-28E5803F20B2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2880959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2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74320" y="1801368"/>
            <a:ext cx="7772400" cy="4572000"/>
          </a:xfrm>
        </p:spPr>
        <p:txBody>
          <a:bodyPr anchor="b">
            <a:normAutofit/>
          </a:bodyPr>
          <a:lstStyle>
            <a:lvl1pPr algn="l">
              <a:defRPr sz="7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5176" y="484632"/>
            <a:ext cx="7772400" cy="59436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E2A7A0-B9EE-41A8-8016-28E5803F20B2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227937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4019F8-742E-9EEF-F591-C9666AC32A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7" y="664108"/>
            <a:ext cx="8467558" cy="1554480"/>
          </a:xfrm>
        </p:spPr>
        <p:txBody>
          <a:bodyPr anchor="b">
            <a:normAutofit/>
          </a:bodyPr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8C8B19A-6FC1-2B71-0BFB-9274CBF396B9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12647" y="2333860"/>
            <a:ext cx="8467558" cy="3689909"/>
          </a:xfrm>
        </p:spPr>
        <p:txBody>
          <a:bodyPr>
            <a:normAutofit/>
          </a:bodyPr>
          <a:lstStyle>
            <a:lvl1pPr marL="457200" indent="-457200">
              <a:buFont typeface="+mj-lt"/>
              <a:buAutoNum type="arabicPeriod"/>
              <a:defRPr sz="2400"/>
            </a:lvl1pPr>
            <a:lvl2pPr marL="685800" indent="-457200">
              <a:buFont typeface="+mj-lt"/>
              <a:buAutoNum type="arabicPeriod"/>
              <a:defRPr sz="2000"/>
            </a:lvl2pPr>
            <a:lvl3pPr marL="800100" indent="-342900">
              <a:buFont typeface="+mj-lt"/>
              <a:buAutoNum type="arabicPeriod"/>
              <a:defRPr sz="1800"/>
            </a:lvl3pPr>
            <a:lvl4pPr marL="1028700" indent="-342900">
              <a:buFont typeface="+mj-lt"/>
              <a:buAutoNum type="arabicPeriod"/>
              <a:defRPr sz="1600"/>
            </a:lvl4pPr>
            <a:lvl5pPr marL="1257300" indent="-342900">
              <a:buFont typeface="+mj-lt"/>
              <a:buAutoNum type="arabicPeriod"/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CC77F2D-39D2-22F7-CF0B-39D63EBF00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60B404-9532-4DA8-8A40-EC339A5BE635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B12CFE6-D05E-5478-B3A4-81DC4DCD74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26B86D3-24E1-029E-BA22-9F17F9517D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72081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50" Type="http://schemas.openxmlformats.org/officeDocument/2006/relationships/slideLayout" Target="../slideLayouts/slideLayout50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9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49" Type="http://schemas.openxmlformats.org/officeDocument/2006/relationships/slideLayout" Target="../slideLayouts/slideLayout49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8" Type="http://schemas.openxmlformats.org/officeDocument/2006/relationships/slideLayout" Target="../slideLayouts/slideLayout8.xml"/><Relationship Id="rId51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75BFB69-9245-EC58-F1DE-FEB625BD33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48640"/>
            <a:ext cx="10653578" cy="113225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516AFD5-5144-C460-0CA4-644BC4A93C0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12647" y="1715532"/>
            <a:ext cx="10653579" cy="459382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995753E-AF8A-7E04-8A1A-205B755A021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37160" y="6453002"/>
            <a:ext cx="349431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fld id="{D291CE83-67BA-4B15-B48A-7DC5C0636664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E1B7C8-DA74-800B-EE14-A39E9DB32DE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876521" y="6453002"/>
            <a:ext cx="280540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AC1647D-0DF0-CA1B-F723-EF7B8F508DB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32162" y="6453002"/>
            <a:ext cx="42920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402884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7" r:id="rId1"/>
    <p:sldLayoutId id="2147483675" r:id="rId2"/>
    <p:sldLayoutId id="2147483661" r:id="rId3"/>
    <p:sldLayoutId id="2147483712" r:id="rId4"/>
    <p:sldLayoutId id="2147483698" r:id="rId5"/>
    <p:sldLayoutId id="2147483728" r:id="rId6"/>
    <p:sldLayoutId id="2147483735" r:id="rId7"/>
    <p:sldLayoutId id="2147483758" r:id="rId8"/>
    <p:sldLayoutId id="2147483710" r:id="rId9"/>
    <p:sldLayoutId id="2147483755" r:id="rId10"/>
    <p:sldLayoutId id="2147483713" r:id="rId11"/>
    <p:sldLayoutId id="2147483729" r:id="rId12"/>
    <p:sldLayoutId id="2147483662" r:id="rId13"/>
    <p:sldLayoutId id="2147483679" r:id="rId14"/>
    <p:sldLayoutId id="2147483680" r:id="rId15"/>
    <p:sldLayoutId id="2147483681" r:id="rId16"/>
    <p:sldLayoutId id="2147483682" r:id="rId17"/>
    <p:sldLayoutId id="2147483706" r:id="rId18"/>
    <p:sldLayoutId id="2147483689" r:id="rId19"/>
    <p:sldLayoutId id="2147483690" r:id="rId20"/>
    <p:sldLayoutId id="2147483707" r:id="rId21"/>
    <p:sldLayoutId id="2147483708" r:id="rId22"/>
    <p:sldLayoutId id="2147483692" r:id="rId23"/>
    <p:sldLayoutId id="2147483691" r:id="rId24"/>
    <p:sldLayoutId id="2147483732" r:id="rId25"/>
    <p:sldLayoutId id="2147483733" r:id="rId26"/>
    <p:sldLayoutId id="2147483731" r:id="rId27"/>
    <p:sldLayoutId id="2147483730" r:id="rId28"/>
    <p:sldLayoutId id="2147483694" r:id="rId29"/>
    <p:sldLayoutId id="2147483726" r:id="rId30"/>
    <p:sldLayoutId id="2147483693" r:id="rId31"/>
    <p:sldLayoutId id="2147483711" r:id="rId32"/>
    <p:sldLayoutId id="2147483672" r:id="rId33"/>
    <p:sldLayoutId id="2147483673" r:id="rId34"/>
    <p:sldLayoutId id="2147483696" r:id="rId35"/>
    <p:sldLayoutId id="2147483752" r:id="rId36"/>
    <p:sldLayoutId id="2147483754" r:id="rId37"/>
    <p:sldLayoutId id="2147483753" r:id="rId38"/>
    <p:sldLayoutId id="2147483750" r:id="rId39"/>
    <p:sldLayoutId id="2147483742" r:id="rId40"/>
    <p:sldLayoutId id="2147483743" r:id="rId41"/>
    <p:sldLayoutId id="2147483740" r:id="rId42"/>
    <p:sldLayoutId id="2147483664" r:id="rId43"/>
    <p:sldLayoutId id="2147483665" r:id="rId44"/>
    <p:sldLayoutId id="2147483666" r:id="rId45"/>
    <p:sldLayoutId id="2147483667" r:id="rId46"/>
    <p:sldLayoutId id="2147483668" r:id="rId47"/>
    <p:sldLayoutId id="2147483669" r:id="rId48"/>
    <p:sldLayoutId id="2147483685" r:id="rId49"/>
    <p:sldLayoutId id="2147483687" r:id="rId50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5" orient="horz" pos="2160">
          <p15:clr>
            <a:srgbClr val="F26B43"/>
          </p15:clr>
        </p15:guide>
        <p15:guide id="6" pos="38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A144A5-0283-F980-85F3-EE51746FC4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>
                <a:latin typeface="Arial" panose="020B0604020202020204" pitchFamily="34" charset="0"/>
              </a:rPr>
              <a:t>Fundamentals of Linear Algebra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385359-5FD3-D5C8-1467-F7082543AA4C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12774" y="1380744"/>
            <a:ext cx="6513740" cy="4983480"/>
          </a:xfrm>
        </p:spPr>
        <p:txBody>
          <a:bodyPr>
            <a:noAutofit/>
          </a:bodyPr>
          <a:lstStyle/>
          <a:p>
            <a:pPr>
              <a:buNone/>
            </a:pPr>
            <a:r>
              <a:rPr lang="en-US">
                <a:latin typeface="Arial" panose="020B0604020202020204" pitchFamily="34" charset="0"/>
              </a:rPr>
              <a:t>Linear algebra is </a:t>
            </a:r>
            <a:r>
              <a:rPr lang="en-US" i="1">
                <a:latin typeface="Arial" panose="020B0604020202020204" pitchFamily="34" charset="0"/>
              </a:rPr>
              <a:t>essential</a:t>
            </a:r>
            <a:r>
              <a:rPr lang="en-US">
                <a:latin typeface="Arial" panose="020B0604020202020204" pitchFamily="34" charset="0"/>
              </a:rPr>
              <a:t> in many fields of science and engineering. It focuses on </a:t>
            </a:r>
            <a:r>
              <a:rPr lang="en-US" b="1">
                <a:latin typeface="Arial" panose="020B0604020202020204" pitchFamily="34" charset="0"/>
              </a:rPr>
              <a:t>vector spaces</a:t>
            </a:r>
            <a:r>
              <a:rPr lang="en-US">
                <a:latin typeface="Arial" panose="020B0604020202020204" pitchFamily="34" charset="0"/>
              </a:rPr>
              <a:t>, </a:t>
            </a:r>
            <a:r>
              <a:rPr lang="en-US" i="1">
                <a:latin typeface="Arial" panose="020B0604020202020204" pitchFamily="34" charset="0"/>
              </a:rPr>
              <a:t>linear transformations</a:t>
            </a:r>
            <a:r>
              <a:rPr lang="en-US">
                <a:latin typeface="Arial" panose="020B0604020202020204" pitchFamily="34" charset="0"/>
              </a:rPr>
              <a:t>, and systems of </a:t>
            </a:r>
            <a:r>
              <a:rPr lang="en-US" b="1">
                <a:latin typeface="Arial" panose="020B0604020202020204" pitchFamily="34" charset="0"/>
              </a:rPr>
              <a:t>linear equations</a:t>
            </a:r>
            <a:r>
              <a:rPr lang="en-US">
                <a:latin typeface="Arial" panose="020B0604020202020204" pitchFamily="34" charset="0"/>
              </a:rPr>
              <a:t>. The concept of a </a:t>
            </a:r>
            <a:r>
              <a:rPr lang="en-US" i="1">
                <a:latin typeface="Arial" panose="020B0604020202020204" pitchFamily="34" charset="0"/>
              </a:rPr>
              <a:t>matrix</a:t>
            </a:r>
            <a:r>
              <a:rPr lang="en-US">
                <a:latin typeface="Arial" panose="020B0604020202020204" pitchFamily="34" charset="0"/>
              </a:rPr>
              <a:t> plays a central role in expressing and solving such systems. Moreover, </a:t>
            </a:r>
            <a:r>
              <a:rPr lang="en-US" b="1">
                <a:latin typeface="Arial" panose="020B0604020202020204" pitchFamily="34" charset="0"/>
              </a:rPr>
              <a:t>eigenvalues</a:t>
            </a:r>
            <a:r>
              <a:rPr lang="en-US">
                <a:latin typeface="Arial" panose="020B0604020202020204" pitchFamily="34" charset="0"/>
              </a:rPr>
              <a:t> and </a:t>
            </a:r>
            <a:r>
              <a:rPr lang="en-US" b="1">
                <a:latin typeface="Arial" panose="020B0604020202020204" pitchFamily="34" charset="0"/>
              </a:rPr>
              <a:t>eigenvectors</a:t>
            </a:r>
            <a:r>
              <a:rPr lang="en-US">
                <a:latin typeface="Arial" panose="020B0604020202020204" pitchFamily="34" charset="0"/>
              </a:rPr>
              <a:t> are </a:t>
            </a:r>
            <a:r>
              <a:rPr lang="en-US" i="1">
                <a:latin typeface="Arial" panose="020B0604020202020204" pitchFamily="34" charset="0"/>
              </a:rPr>
              <a:t>key tools</a:t>
            </a:r>
            <a:r>
              <a:rPr lang="en-US">
                <a:latin typeface="Arial" panose="020B0604020202020204" pitchFamily="34" charset="0"/>
              </a:rPr>
              <a:t> in areas such as machine learning, physics, and data compression.</a:t>
            </a:r>
          </a:p>
          <a:p>
            <a:r>
              <a:rPr lang="en-US">
                <a:latin typeface="Arial" panose="020B0604020202020204" pitchFamily="34" charset="0"/>
              </a:rPr>
              <a:t>In practice, the </a:t>
            </a:r>
            <a:r>
              <a:rPr lang="en-US" b="1">
                <a:latin typeface="Arial" panose="020B0604020202020204" pitchFamily="34" charset="0"/>
              </a:rPr>
              <a:t>invertibility</a:t>
            </a:r>
            <a:r>
              <a:rPr lang="en-US">
                <a:latin typeface="Arial" panose="020B0604020202020204" pitchFamily="34" charset="0"/>
              </a:rPr>
              <a:t> of a matrix determines whether a system of equations has a </a:t>
            </a:r>
            <a:r>
              <a:rPr lang="en-US" i="1">
                <a:latin typeface="Arial" panose="020B0604020202020204" pitchFamily="34" charset="0"/>
              </a:rPr>
              <a:t>unique solution</a:t>
            </a:r>
            <a:r>
              <a:rPr lang="en-US">
                <a:latin typeface="Arial" panose="020B0604020202020204" pitchFamily="34" charset="0"/>
              </a:rPr>
              <a:t>. When the </a:t>
            </a:r>
            <a:r>
              <a:rPr lang="en-US" i="1">
                <a:latin typeface="Arial" panose="020B0604020202020204" pitchFamily="34" charset="0"/>
              </a:rPr>
              <a:t>determinant</a:t>
            </a:r>
            <a:r>
              <a:rPr lang="en-US">
                <a:latin typeface="Arial" panose="020B0604020202020204" pitchFamily="34" charset="0"/>
              </a:rPr>
              <a:t> is zero, the matrix is </a:t>
            </a:r>
            <a:r>
              <a:rPr lang="en-US" b="1">
                <a:latin typeface="Arial" panose="020B0604020202020204" pitchFamily="34" charset="0"/>
              </a:rPr>
              <a:t>singular</a:t>
            </a:r>
            <a:r>
              <a:rPr lang="en-US">
                <a:latin typeface="Arial" panose="020B0604020202020204" pitchFamily="34" charset="0"/>
              </a:rPr>
              <a:t>, and no unique solution exists.</a:t>
            </a:r>
          </a:p>
        </p:txBody>
      </p:sp>
      <p:pic>
        <p:nvPicPr>
          <p:cNvPr id="5" name="Picture Placeholder 4" descr="A person standing in an office">
            <a:extLst>
              <a:ext uri="{FF2B5EF4-FFF2-40B4-BE49-F238E27FC236}">
                <a16:creationId xmlns:a16="http://schemas.microsoft.com/office/drawing/2014/main" id="{2E5B50B9-E58D-93E5-6072-B20B89B7A7EF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25263"/>
          <a:stretch/>
        </p:blipFill>
        <p:spPr>
          <a:xfrm>
            <a:off x="7769253" y="0"/>
            <a:ext cx="442274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3450045"/>
      </p:ext>
    </p:extLst>
  </p:cSld>
  <p:clrMapOvr>
    <a:masterClrMapping/>
  </p:clrMapOvr>
</p:sld>
</file>

<file path=ppt/theme/theme1.xml><?xml version="1.0" encoding="utf-8"?>
<a:theme xmlns:a="http://schemas.openxmlformats.org/drawingml/2006/main" name="Helena">
  <a:themeElements>
    <a:clrScheme name="Helena">
      <a:dk1>
        <a:sysClr val="windowText" lastClr="000000"/>
      </a:dk1>
      <a:lt1>
        <a:sysClr val="window" lastClr="FFFFFF"/>
      </a:lt1>
      <a:dk2>
        <a:srgbClr val="2C3932"/>
      </a:dk2>
      <a:lt2>
        <a:srgbClr val="FDF6EA"/>
      </a:lt2>
      <a:accent1>
        <a:srgbClr val="169C9A"/>
      </a:accent1>
      <a:accent2>
        <a:srgbClr val="FA9A42"/>
      </a:accent2>
      <a:accent3>
        <a:srgbClr val="E15C3D"/>
      </a:accent3>
      <a:accent4>
        <a:srgbClr val="E78A67"/>
      </a:accent4>
      <a:accent5>
        <a:srgbClr val="A74B40"/>
      </a:accent5>
      <a:accent6>
        <a:srgbClr val="3D9072"/>
      </a:accent6>
      <a:hlink>
        <a:srgbClr val="169C9A"/>
      </a:hlink>
      <a:folHlink>
        <a:srgbClr val="E15C3D"/>
      </a:folHlink>
    </a:clrScheme>
    <a:fontScheme name="Neue Haas">
      <a:majorFont>
        <a:latin typeface="Neue Haas Grotesk Text Pro"/>
        <a:ea typeface=""/>
        <a:cs typeface=""/>
      </a:majorFont>
      <a:minorFont>
        <a:latin typeface="Neue Haas Grotesk Tex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Helena_win32_DN_V3" id="{9F427321-9060-43C1-8B15-4D38A9FA231C}" vid="{F91C65FD-DCCD-4832-9662-5F5E10615592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30" ma:contentTypeDescription="Create a new document." ma:contentTypeScope="" ma:versionID="cec0622158e8f13124e9e8fd4de31bd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3b52f30ab005d15df08657af532e6e38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  <xsd:element ref="ns2:MediaServiceBilling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hidden="true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hidden="tru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hidden="true" ma:internalName="Background" ma:readOnly="false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  <xsd:element name="MediaServiceBillingMetadata" ma:index="33" nillable="true" ma:displayName="MediaServiceBillingMetadata" ma:hidden="true" ma:internalName="MediaServiceBillingMetadata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BF10C717-93EF-4D86-BF6E-244725B73F0A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0629CA71-ACFA-46CC-8E61-4A5AB670DDE8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3.xml><?xml version="1.0" encoding="utf-8"?>
<ds:datastoreItem xmlns:ds="http://schemas.openxmlformats.org/officeDocument/2006/customXml" ds:itemID="{199F7478-D48A-4FC3-A70B-05B704278092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230</TotalTime>
  <Words>104</Words>
  <Application>Microsoft Office PowerPoint</Application>
  <PresentationFormat>와이드스크린</PresentationFormat>
  <Paragraphs>3</Paragraphs>
  <Slides>1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</vt:i4>
      </vt:variant>
    </vt:vector>
  </HeadingPairs>
  <TitlesOfParts>
    <vt:vector size="5" baseType="lpstr">
      <vt:lpstr>Aptos</vt:lpstr>
      <vt:lpstr>Arial</vt:lpstr>
      <vt:lpstr>Neue Haas Grotesk Text Pro</vt:lpstr>
      <vt:lpstr>Helena</vt:lpstr>
      <vt:lpstr>Fundamentals of Linear Algebra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정규단</dc:creator>
  <cp:lastModifiedBy>정규단</cp:lastModifiedBy>
  <cp:revision>2</cp:revision>
  <dcterms:created xsi:type="dcterms:W3CDTF">2024-06-26T20:20:27Z</dcterms:created>
  <dcterms:modified xsi:type="dcterms:W3CDTF">2025-05-10T09:49:08Z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